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2" r:id="rId4"/>
    <p:sldId id="264" r:id="rId5"/>
    <p:sldId id="265" r:id="rId6"/>
    <p:sldId id="266" r:id="rId7"/>
    <p:sldId id="261" r:id="rId8"/>
  </p:sldIdLst>
  <p:sldSz cx="9144000" cy="6858000" type="screen4x3"/>
  <p:notesSz cx="6858000" cy="9144000"/>
  <p:embeddedFontLst>
    <p:embeddedFont>
      <p:font typeface="Verdana" pitchFamily="34" charset="0"/>
      <p:regular r:id="rId10"/>
      <p:bold r:id="rId11"/>
      <p:italic r:id="rId12"/>
      <p:boldItalic r:id="rId13"/>
    </p:embeddedFont>
    <p:embeddedFont>
      <p:font typeface="aaaiight!" pitchFamily="34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2/1/2009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bubbl.u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bubbl.u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AO1</a:t>
            </a:r>
            <a:r>
              <a:rPr lang="en-GB" dirty="0" smtClean="0"/>
              <a:t> – Planning the Project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be working in your groups to complete the work for this Assessment Objective.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000364" y="3214686"/>
            <a:ext cx="2882683" cy="2384922"/>
            <a:chOff x="5214942" y="2615704"/>
            <a:chExt cx="2882683" cy="2384922"/>
          </a:xfrm>
        </p:grpSpPr>
        <p:grpSp>
          <p:nvGrpSpPr>
            <p:cNvPr id="5" name="Group 228"/>
            <p:cNvGrpSpPr/>
            <p:nvPr/>
          </p:nvGrpSpPr>
          <p:grpSpPr>
            <a:xfrm rot="21174700">
              <a:off x="5270251" y="2615704"/>
              <a:ext cx="2827372" cy="1071570"/>
              <a:chOff x="1428727" y="2786058"/>
              <a:chExt cx="3769830" cy="1428760"/>
            </a:xfrm>
          </p:grpSpPr>
          <p:grpSp>
            <p:nvGrpSpPr>
              <p:cNvPr id="161" name="Group 63"/>
              <p:cNvGrpSpPr>
                <a:grpSpLocks/>
              </p:cNvGrpSpPr>
              <p:nvPr/>
            </p:nvGrpSpPr>
            <p:grpSpPr bwMode="auto">
              <a:xfrm>
                <a:off x="1428727" y="2786058"/>
                <a:ext cx="2451830" cy="1410239"/>
                <a:chOff x="1824" y="633"/>
                <a:chExt cx="2494" cy="1436"/>
              </a:xfrm>
              <a:solidFill>
                <a:srgbClr val="FFC000"/>
              </a:solidFill>
            </p:grpSpPr>
            <p:sp>
              <p:nvSpPr>
                <p:cNvPr id="163" name="Puzzle3"/>
                <p:cNvSpPr>
                  <a:spLocks noEditPoints="1" noChangeArrowheads="1"/>
                </p:cNvSpPr>
                <p:nvPr/>
              </p:nvSpPr>
              <p:spPr bwMode="auto">
                <a:xfrm>
                  <a:off x="3204" y="633"/>
                  <a:ext cx="1114" cy="1436"/>
                </a:xfrm>
                <a:custGeom>
                  <a:avLst/>
                  <a:gdLst>
                    <a:gd name="T0" fmla="*/ 10391 w 21600"/>
                    <a:gd name="T1" fmla="*/ 15806 h 21600"/>
                    <a:gd name="T2" fmla="*/ 20551 w 21600"/>
                    <a:gd name="T3" fmla="*/ 21088 h 21600"/>
                    <a:gd name="T4" fmla="*/ 13180 w 21600"/>
                    <a:gd name="T5" fmla="*/ 13801 h 21600"/>
                    <a:gd name="T6" fmla="*/ 20551 w 21600"/>
                    <a:gd name="T7" fmla="*/ 7025 h 21600"/>
                    <a:gd name="T8" fmla="*/ 10500 w 21600"/>
                    <a:gd name="T9" fmla="*/ 52 h 21600"/>
                    <a:gd name="T10" fmla="*/ 692 w 21600"/>
                    <a:gd name="T11" fmla="*/ 6802 h 21600"/>
                    <a:gd name="T12" fmla="*/ 8064 w 21600"/>
                    <a:gd name="T13" fmla="*/ 13526 h 21600"/>
                    <a:gd name="T14" fmla="*/ 692 w 21600"/>
                    <a:gd name="T15" fmla="*/ 21088 h 21600"/>
                    <a:gd name="T16" fmla="*/ 2273 w 21600"/>
                    <a:gd name="T17" fmla="*/ 7719 h 21600"/>
                    <a:gd name="T18" fmla="*/ 19149 w 21600"/>
                    <a:gd name="T19" fmla="*/ 202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6625" y="20892"/>
                      </a:moveTo>
                      <a:lnTo>
                        <a:pt x="7105" y="21023"/>
                      </a:lnTo>
                      <a:lnTo>
                        <a:pt x="7513" y="21088"/>
                      </a:lnTo>
                      <a:lnTo>
                        <a:pt x="7922" y="21115"/>
                      </a:lnTo>
                      <a:lnTo>
                        <a:pt x="8242" y="21115"/>
                      </a:lnTo>
                      <a:lnTo>
                        <a:pt x="8544" y="21062"/>
                      </a:lnTo>
                      <a:lnTo>
                        <a:pt x="8810" y="20997"/>
                      </a:lnTo>
                      <a:lnTo>
                        <a:pt x="9023" y="20892"/>
                      </a:lnTo>
                      <a:lnTo>
                        <a:pt x="9148" y="20761"/>
                      </a:lnTo>
                      <a:lnTo>
                        <a:pt x="9290" y="20616"/>
                      </a:lnTo>
                      <a:lnTo>
                        <a:pt x="9361" y="20459"/>
                      </a:lnTo>
                      <a:lnTo>
                        <a:pt x="9396" y="20289"/>
                      </a:lnTo>
                      <a:lnTo>
                        <a:pt x="9396" y="20092"/>
                      </a:lnTo>
                      <a:lnTo>
                        <a:pt x="9325" y="19909"/>
                      </a:lnTo>
                      <a:lnTo>
                        <a:pt x="9219" y="19738"/>
                      </a:lnTo>
                      <a:lnTo>
                        <a:pt x="9094" y="19555"/>
                      </a:lnTo>
                      <a:lnTo>
                        <a:pt x="8917" y="19384"/>
                      </a:lnTo>
                      <a:lnTo>
                        <a:pt x="8650" y="19162"/>
                      </a:lnTo>
                      <a:lnTo>
                        <a:pt x="8437" y="18900"/>
                      </a:lnTo>
                      <a:lnTo>
                        <a:pt x="8277" y="18624"/>
                      </a:lnTo>
                      <a:lnTo>
                        <a:pt x="8135" y="18349"/>
                      </a:lnTo>
                      <a:lnTo>
                        <a:pt x="8028" y="18048"/>
                      </a:lnTo>
                      <a:lnTo>
                        <a:pt x="7993" y="17746"/>
                      </a:lnTo>
                      <a:lnTo>
                        <a:pt x="7993" y="17471"/>
                      </a:lnTo>
                      <a:lnTo>
                        <a:pt x="8028" y="17169"/>
                      </a:lnTo>
                      <a:lnTo>
                        <a:pt x="8135" y="16920"/>
                      </a:lnTo>
                      <a:lnTo>
                        <a:pt x="8277" y="16671"/>
                      </a:lnTo>
                      <a:lnTo>
                        <a:pt x="8366" y="16540"/>
                      </a:lnTo>
                      <a:lnTo>
                        <a:pt x="8473" y="16409"/>
                      </a:lnTo>
                      <a:lnTo>
                        <a:pt x="8615" y="16317"/>
                      </a:lnTo>
                      <a:lnTo>
                        <a:pt x="8739" y="16213"/>
                      </a:lnTo>
                      <a:lnTo>
                        <a:pt x="8881" y="16134"/>
                      </a:lnTo>
                      <a:lnTo>
                        <a:pt x="9059" y="16055"/>
                      </a:lnTo>
                      <a:lnTo>
                        <a:pt x="9254" y="15990"/>
                      </a:lnTo>
                      <a:lnTo>
                        <a:pt x="9432" y="15911"/>
                      </a:lnTo>
                      <a:lnTo>
                        <a:pt x="9663" y="15885"/>
                      </a:lnTo>
                      <a:lnTo>
                        <a:pt x="9876" y="15833"/>
                      </a:lnTo>
                      <a:lnTo>
                        <a:pt x="10142" y="15806"/>
                      </a:lnTo>
                      <a:lnTo>
                        <a:pt x="10391" y="15806"/>
                      </a:lnTo>
                      <a:lnTo>
                        <a:pt x="10728" y="15806"/>
                      </a:lnTo>
                      <a:lnTo>
                        <a:pt x="10995" y="15806"/>
                      </a:lnTo>
                      <a:lnTo>
                        <a:pt x="11279" y="15833"/>
                      </a:lnTo>
                      <a:lnTo>
                        <a:pt x="11546" y="15885"/>
                      </a:lnTo>
                      <a:lnTo>
                        <a:pt x="11776" y="15937"/>
                      </a:lnTo>
                      <a:lnTo>
                        <a:pt x="12025" y="15990"/>
                      </a:lnTo>
                      <a:lnTo>
                        <a:pt x="12221" y="16055"/>
                      </a:lnTo>
                      <a:lnTo>
                        <a:pt x="12434" y="16134"/>
                      </a:lnTo>
                      <a:lnTo>
                        <a:pt x="12611" y="16213"/>
                      </a:lnTo>
                      <a:lnTo>
                        <a:pt x="12771" y="16317"/>
                      </a:lnTo>
                      <a:lnTo>
                        <a:pt x="12913" y="16409"/>
                      </a:lnTo>
                      <a:lnTo>
                        <a:pt x="13038" y="16514"/>
                      </a:lnTo>
                      <a:lnTo>
                        <a:pt x="13251" y="16737"/>
                      </a:lnTo>
                      <a:lnTo>
                        <a:pt x="13428" y="16986"/>
                      </a:lnTo>
                      <a:lnTo>
                        <a:pt x="13517" y="17248"/>
                      </a:lnTo>
                      <a:lnTo>
                        <a:pt x="13588" y="17523"/>
                      </a:lnTo>
                      <a:lnTo>
                        <a:pt x="13588" y="17799"/>
                      </a:lnTo>
                      <a:lnTo>
                        <a:pt x="13517" y="18074"/>
                      </a:lnTo>
                      <a:lnTo>
                        <a:pt x="13428" y="18323"/>
                      </a:lnTo>
                      <a:lnTo>
                        <a:pt x="13286" y="18572"/>
                      </a:lnTo>
                      <a:lnTo>
                        <a:pt x="13109" y="18808"/>
                      </a:lnTo>
                      <a:lnTo>
                        <a:pt x="12878" y="19031"/>
                      </a:lnTo>
                      <a:lnTo>
                        <a:pt x="12434" y="19411"/>
                      </a:lnTo>
                      <a:lnTo>
                        <a:pt x="12132" y="19738"/>
                      </a:lnTo>
                      <a:lnTo>
                        <a:pt x="12025" y="19856"/>
                      </a:lnTo>
                      <a:lnTo>
                        <a:pt x="11919" y="20014"/>
                      </a:lnTo>
                      <a:lnTo>
                        <a:pt x="11883" y="20132"/>
                      </a:lnTo>
                      <a:lnTo>
                        <a:pt x="11883" y="20263"/>
                      </a:lnTo>
                      <a:lnTo>
                        <a:pt x="11883" y="20394"/>
                      </a:lnTo>
                      <a:lnTo>
                        <a:pt x="11954" y="20485"/>
                      </a:lnTo>
                      <a:lnTo>
                        <a:pt x="12061" y="20590"/>
                      </a:lnTo>
                      <a:lnTo>
                        <a:pt x="12185" y="20695"/>
                      </a:lnTo>
                      <a:lnTo>
                        <a:pt x="12327" y="20787"/>
                      </a:lnTo>
                      <a:lnTo>
                        <a:pt x="12540" y="20892"/>
                      </a:lnTo>
                      <a:lnTo>
                        <a:pt x="12771" y="20997"/>
                      </a:lnTo>
                      <a:lnTo>
                        <a:pt x="13073" y="21088"/>
                      </a:lnTo>
                      <a:lnTo>
                        <a:pt x="13428" y="21193"/>
                      </a:lnTo>
                      <a:lnTo>
                        <a:pt x="13873" y="21298"/>
                      </a:lnTo>
                      <a:lnTo>
                        <a:pt x="14317" y="21390"/>
                      </a:lnTo>
                      <a:lnTo>
                        <a:pt x="14778" y="21468"/>
                      </a:lnTo>
                      <a:lnTo>
                        <a:pt x="15294" y="21547"/>
                      </a:lnTo>
                      <a:lnTo>
                        <a:pt x="15809" y="21600"/>
                      </a:lnTo>
                      <a:lnTo>
                        <a:pt x="16359" y="21652"/>
                      </a:lnTo>
                      <a:lnTo>
                        <a:pt x="16875" y="21678"/>
                      </a:lnTo>
                      <a:lnTo>
                        <a:pt x="17407" y="21678"/>
                      </a:lnTo>
                      <a:lnTo>
                        <a:pt x="17958" y="21678"/>
                      </a:lnTo>
                      <a:lnTo>
                        <a:pt x="18473" y="21652"/>
                      </a:lnTo>
                      <a:lnTo>
                        <a:pt x="18953" y="21573"/>
                      </a:lnTo>
                      <a:lnTo>
                        <a:pt x="19397" y="21495"/>
                      </a:lnTo>
                      <a:lnTo>
                        <a:pt x="19841" y="21390"/>
                      </a:lnTo>
                      <a:lnTo>
                        <a:pt x="20214" y="21272"/>
                      </a:lnTo>
                      <a:lnTo>
                        <a:pt x="20551" y="21088"/>
                      </a:lnTo>
                      <a:lnTo>
                        <a:pt x="20480" y="20787"/>
                      </a:lnTo>
                      <a:lnTo>
                        <a:pt x="20409" y="20485"/>
                      </a:lnTo>
                      <a:lnTo>
                        <a:pt x="20356" y="20158"/>
                      </a:lnTo>
                      <a:lnTo>
                        <a:pt x="20356" y="19804"/>
                      </a:lnTo>
                      <a:lnTo>
                        <a:pt x="20321" y="19083"/>
                      </a:lnTo>
                      <a:lnTo>
                        <a:pt x="20356" y="18349"/>
                      </a:lnTo>
                      <a:lnTo>
                        <a:pt x="20409" y="17641"/>
                      </a:lnTo>
                      <a:lnTo>
                        <a:pt x="20480" y="17012"/>
                      </a:lnTo>
                      <a:lnTo>
                        <a:pt x="20551" y="16488"/>
                      </a:lnTo>
                      <a:lnTo>
                        <a:pt x="20551" y="16055"/>
                      </a:lnTo>
                      <a:lnTo>
                        <a:pt x="20551" y="15911"/>
                      </a:lnTo>
                      <a:lnTo>
                        <a:pt x="20445" y="15754"/>
                      </a:lnTo>
                      <a:lnTo>
                        <a:pt x="20356" y="15610"/>
                      </a:lnTo>
                      <a:lnTo>
                        <a:pt x="20178" y="15452"/>
                      </a:lnTo>
                      <a:lnTo>
                        <a:pt x="20001" y="15334"/>
                      </a:lnTo>
                      <a:lnTo>
                        <a:pt x="19770" y="15230"/>
                      </a:lnTo>
                      <a:lnTo>
                        <a:pt x="19521" y="15125"/>
                      </a:lnTo>
                      <a:lnTo>
                        <a:pt x="19290" y="15059"/>
                      </a:lnTo>
                      <a:lnTo>
                        <a:pt x="19024" y="15007"/>
                      </a:lnTo>
                      <a:lnTo>
                        <a:pt x="18740" y="14954"/>
                      </a:lnTo>
                      <a:lnTo>
                        <a:pt x="18509" y="14954"/>
                      </a:lnTo>
                      <a:lnTo>
                        <a:pt x="18225" y="14954"/>
                      </a:lnTo>
                      <a:lnTo>
                        <a:pt x="17994" y="15007"/>
                      </a:lnTo>
                      <a:lnTo>
                        <a:pt x="17763" y="15085"/>
                      </a:lnTo>
                      <a:lnTo>
                        <a:pt x="17550" y="15177"/>
                      </a:lnTo>
                      <a:lnTo>
                        <a:pt x="17372" y="15308"/>
                      </a:lnTo>
                      <a:lnTo>
                        <a:pt x="17176" y="15426"/>
                      </a:lnTo>
                      <a:lnTo>
                        <a:pt x="16928" y="15557"/>
                      </a:lnTo>
                      <a:lnTo>
                        <a:pt x="16661" y="15636"/>
                      </a:lnTo>
                      <a:lnTo>
                        <a:pt x="16359" y="15688"/>
                      </a:lnTo>
                      <a:lnTo>
                        <a:pt x="16022" y="15715"/>
                      </a:lnTo>
                      <a:lnTo>
                        <a:pt x="15667" y="15688"/>
                      </a:lnTo>
                      <a:lnTo>
                        <a:pt x="15294" y="15662"/>
                      </a:lnTo>
                      <a:lnTo>
                        <a:pt x="14956" y="15583"/>
                      </a:lnTo>
                      <a:lnTo>
                        <a:pt x="14619" y="15479"/>
                      </a:lnTo>
                      <a:lnTo>
                        <a:pt x="14281" y="15334"/>
                      </a:lnTo>
                      <a:lnTo>
                        <a:pt x="13961" y="15177"/>
                      </a:lnTo>
                      <a:lnTo>
                        <a:pt x="13695" y="14981"/>
                      </a:lnTo>
                      <a:lnTo>
                        <a:pt x="13588" y="14850"/>
                      </a:lnTo>
                      <a:lnTo>
                        <a:pt x="13482" y="14732"/>
                      </a:lnTo>
                      <a:lnTo>
                        <a:pt x="13393" y="14600"/>
                      </a:lnTo>
                      <a:lnTo>
                        <a:pt x="13322" y="14456"/>
                      </a:lnTo>
                      <a:lnTo>
                        <a:pt x="13251" y="14299"/>
                      </a:lnTo>
                      <a:lnTo>
                        <a:pt x="13215" y="14155"/>
                      </a:lnTo>
                      <a:lnTo>
                        <a:pt x="13180" y="13971"/>
                      </a:lnTo>
                      <a:lnTo>
                        <a:pt x="13180" y="13801"/>
                      </a:lnTo>
                      <a:lnTo>
                        <a:pt x="13180" y="13591"/>
                      </a:lnTo>
                      <a:lnTo>
                        <a:pt x="13215" y="13395"/>
                      </a:lnTo>
                      <a:lnTo>
                        <a:pt x="13251" y="13198"/>
                      </a:lnTo>
                      <a:lnTo>
                        <a:pt x="13322" y="13015"/>
                      </a:lnTo>
                      <a:lnTo>
                        <a:pt x="13393" y="12870"/>
                      </a:lnTo>
                      <a:lnTo>
                        <a:pt x="13482" y="12713"/>
                      </a:lnTo>
                      <a:lnTo>
                        <a:pt x="13588" y="12569"/>
                      </a:lnTo>
                      <a:lnTo>
                        <a:pt x="13730" y="12438"/>
                      </a:lnTo>
                      <a:lnTo>
                        <a:pt x="13997" y="12215"/>
                      </a:lnTo>
                      <a:lnTo>
                        <a:pt x="14334" y="12005"/>
                      </a:lnTo>
                      <a:lnTo>
                        <a:pt x="14690" y="11861"/>
                      </a:lnTo>
                      <a:lnTo>
                        <a:pt x="15063" y="11756"/>
                      </a:lnTo>
                      <a:lnTo>
                        <a:pt x="15436" y="11678"/>
                      </a:lnTo>
                      <a:lnTo>
                        <a:pt x="15809" y="11638"/>
                      </a:lnTo>
                      <a:lnTo>
                        <a:pt x="16182" y="11638"/>
                      </a:lnTo>
                      <a:lnTo>
                        <a:pt x="16555" y="11678"/>
                      </a:lnTo>
                      <a:lnTo>
                        <a:pt x="16910" y="11730"/>
                      </a:lnTo>
                      <a:lnTo>
                        <a:pt x="17248" y="11835"/>
                      </a:lnTo>
                      <a:lnTo>
                        <a:pt x="17514" y="11966"/>
                      </a:lnTo>
                      <a:lnTo>
                        <a:pt x="17763" y="12110"/>
                      </a:lnTo>
                      <a:lnTo>
                        <a:pt x="17887" y="12215"/>
                      </a:lnTo>
                      <a:lnTo>
                        <a:pt x="18065" y="12307"/>
                      </a:lnTo>
                      <a:lnTo>
                        <a:pt x="18260" y="12412"/>
                      </a:lnTo>
                      <a:lnTo>
                        <a:pt x="18438" y="12464"/>
                      </a:lnTo>
                      <a:lnTo>
                        <a:pt x="18669" y="12543"/>
                      </a:lnTo>
                      <a:lnTo>
                        <a:pt x="18882" y="12569"/>
                      </a:lnTo>
                      <a:lnTo>
                        <a:pt x="19113" y="12595"/>
                      </a:lnTo>
                      <a:lnTo>
                        <a:pt x="19361" y="12608"/>
                      </a:lnTo>
                      <a:lnTo>
                        <a:pt x="19592" y="12608"/>
                      </a:lnTo>
                      <a:lnTo>
                        <a:pt x="19841" y="12595"/>
                      </a:lnTo>
                      <a:lnTo>
                        <a:pt x="20072" y="12543"/>
                      </a:lnTo>
                      <a:lnTo>
                        <a:pt x="20321" y="12490"/>
                      </a:lnTo>
                      <a:lnTo>
                        <a:pt x="20551" y="12438"/>
                      </a:lnTo>
                      <a:lnTo>
                        <a:pt x="20800" y="12333"/>
                      </a:lnTo>
                      <a:lnTo>
                        <a:pt x="20996" y="12241"/>
                      </a:lnTo>
                      <a:lnTo>
                        <a:pt x="21244" y="12110"/>
                      </a:lnTo>
                      <a:lnTo>
                        <a:pt x="21298" y="12032"/>
                      </a:lnTo>
                      <a:lnTo>
                        <a:pt x="21404" y="11966"/>
                      </a:lnTo>
                      <a:lnTo>
                        <a:pt x="21475" y="11861"/>
                      </a:lnTo>
                      <a:lnTo>
                        <a:pt x="21511" y="11730"/>
                      </a:lnTo>
                      <a:lnTo>
                        <a:pt x="21617" y="11481"/>
                      </a:lnTo>
                      <a:lnTo>
                        <a:pt x="21653" y="11180"/>
                      </a:lnTo>
                      <a:lnTo>
                        <a:pt x="21653" y="10826"/>
                      </a:lnTo>
                      <a:lnTo>
                        <a:pt x="21653" y="10472"/>
                      </a:lnTo>
                      <a:lnTo>
                        <a:pt x="21582" y="10092"/>
                      </a:lnTo>
                      <a:lnTo>
                        <a:pt x="21511" y="9725"/>
                      </a:lnTo>
                      <a:lnTo>
                        <a:pt x="21298" y="8912"/>
                      </a:lnTo>
                      <a:lnTo>
                        <a:pt x="21067" y="8191"/>
                      </a:lnTo>
                      <a:lnTo>
                        <a:pt x="20800" y="7536"/>
                      </a:lnTo>
                      <a:lnTo>
                        <a:pt x="20551" y="7025"/>
                      </a:lnTo>
                      <a:lnTo>
                        <a:pt x="20001" y="7103"/>
                      </a:lnTo>
                      <a:lnTo>
                        <a:pt x="19432" y="7156"/>
                      </a:lnTo>
                      <a:lnTo>
                        <a:pt x="18846" y="7208"/>
                      </a:lnTo>
                      <a:lnTo>
                        <a:pt x="18225" y="7208"/>
                      </a:lnTo>
                      <a:lnTo>
                        <a:pt x="17656" y="7208"/>
                      </a:lnTo>
                      <a:lnTo>
                        <a:pt x="17070" y="7182"/>
                      </a:lnTo>
                      <a:lnTo>
                        <a:pt x="16484" y="7156"/>
                      </a:lnTo>
                      <a:lnTo>
                        <a:pt x="15986" y="7103"/>
                      </a:lnTo>
                      <a:lnTo>
                        <a:pt x="14992" y="6999"/>
                      </a:lnTo>
                      <a:lnTo>
                        <a:pt x="14210" y="6907"/>
                      </a:lnTo>
                      <a:lnTo>
                        <a:pt x="13695" y="6828"/>
                      </a:lnTo>
                      <a:lnTo>
                        <a:pt x="13517" y="6802"/>
                      </a:lnTo>
                      <a:lnTo>
                        <a:pt x="13073" y="6645"/>
                      </a:lnTo>
                      <a:lnTo>
                        <a:pt x="12700" y="6474"/>
                      </a:lnTo>
                      <a:lnTo>
                        <a:pt x="12363" y="6304"/>
                      </a:lnTo>
                      <a:lnTo>
                        <a:pt x="12132" y="6094"/>
                      </a:lnTo>
                      <a:lnTo>
                        <a:pt x="11919" y="5871"/>
                      </a:lnTo>
                      <a:lnTo>
                        <a:pt x="11776" y="5649"/>
                      </a:lnTo>
                      <a:lnTo>
                        <a:pt x="11688" y="5413"/>
                      </a:lnTo>
                      <a:lnTo>
                        <a:pt x="11617" y="5190"/>
                      </a:lnTo>
                      <a:lnTo>
                        <a:pt x="11617" y="4941"/>
                      </a:lnTo>
                      <a:lnTo>
                        <a:pt x="11652" y="4718"/>
                      </a:lnTo>
                      <a:lnTo>
                        <a:pt x="11723" y="4482"/>
                      </a:lnTo>
                      <a:lnTo>
                        <a:pt x="11812" y="4285"/>
                      </a:lnTo>
                      <a:lnTo>
                        <a:pt x="11919" y="4089"/>
                      </a:lnTo>
                      <a:lnTo>
                        <a:pt x="12096" y="3905"/>
                      </a:lnTo>
                      <a:lnTo>
                        <a:pt x="12292" y="3735"/>
                      </a:lnTo>
                      <a:lnTo>
                        <a:pt x="12505" y="3604"/>
                      </a:lnTo>
                      <a:lnTo>
                        <a:pt x="12700" y="3460"/>
                      </a:lnTo>
                      <a:lnTo>
                        <a:pt x="12878" y="3250"/>
                      </a:lnTo>
                      <a:lnTo>
                        <a:pt x="13038" y="3027"/>
                      </a:lnTo>
                      <a:lnTo>
                        <a:pt x="13180" y="2752"/>
                      </a:lnTo>
                      <a:lnTo>
                        <a:pt x="13286" y="2477"/>
                      </a:lnTo>
                      <a:lnTo>
                        <a:pt x="13322" y="2175"/>
                      </a:lnTo>
                      <a:lnTo>
                        <a:pt x="13357" y="1874"/>
                      </a:lnTo>
                      <a:lnTo>
                        <a:pt x="13286" y="1572"/>
                      </a:lnTo>
                      <a:lnTo>
                        <a:pt x="13180" y="1271"/>
                      </a:lnTo>
                      <a:lnTo>
                        <a:pt x="13038" y="983"/>
                      </a:lnTo>
                      <a:lnTo>
                        <a:pt x="12949" y="865"/>
                      </a:lnTo>
                      <a:lnTo>
                        <a:pt x="12807" y="733"/>
                      </a:lnTo>
                      <a:lnTo>
                        <a:pt x="12665" y="616"/>
                      </a:lnTo>
                      <a:lnTo>
                        <a:pt x="12505" y="511"/>
                      </a:lnTo>
                      <a:lnTo>
                        <a:pt x="12327" y="406"/>
                      </a:lnTo>
                      <a:lnTo>
                        <a:pt x="12132" y="314"/>
                      </a:lnTo>
                      <a:lnTo>
                        <a:pt x="11883" y="235"/>
                      </a:lnTo>
                      <a:lnTo>
                        <a:pt x="11652" y="183"/>
                      </a:lnTo>
                      <a:lnTo>
                        <a:pt x="11368" y="104"/>
                      </a:lnTo>
                      <a:lnTo>
                        <a:pt x="11101" y="78"/>
                      </a:lnTo>
                      <a:lnTo>
                        <a:pt x="10800" y="52"/>
                      </a:lnTo>
                      <a:lnTo>
                        <a:pt x="10444" y="52"/>
                      </a:lnTo>
                      <a:lnTo>
                        <a:pt x="10142" y="52"/>
                      </a:lnTo>
                      <a:lnTo>
                        <a:pt x="9840" y="78"/>
                      </a:lnTo>
                      <a:lnTo>
                        <a:pt x="9574" y="104"/>
                      </a:lnTo>
                      <a:lnTo>
                        <a:pt x="9325" y="157"/>
                      </a:lnTo>
                      <a:lnTo>
                        <a:pt x="9094" y="209"/>
                      </a:lnTo>
                      <a:lnTo>
                        <a:pt x="8846" y="262"/>
                      </a:lnTo>
                      <a:lnTo>
                        <a:pt x="8650" y="340"/>
                      </a:lnTo>
                      <a:lnTo>
                        <a:pt x="8437" y="432"/>
                      </a:lnTo>
                      <a:lnTo>
                        <a:pt x="8277" y="511"/>
                      </a:lnTo>
                      <a:lnTo>
                        <a:pt x="8100" y="616"/>
                      </a:lnTo>
                      <a:lnTo>
                        <a:pt x="7957" y="707"/>
                      </a:lnTo>
                      <a:lnTo>
                        <a:pt x="7833" y="838"/>
                      </a:lnTo>
                      <a:lnTo>
                        <a:pt x="7620" y="1061"/>
                      </a:lnTo>
                      <a:lnTo>
                        <a:pt x="7442" y="1336"/>
                      </a:lnTo>
                      <a:lnTo>
                        <a:pt x="7353" y="1599"/>
                      </a:lnTo>
                      <a:lnTo>
                        <a:pt x="7318" y="1900"/>
                      </a:lnTo>
                      <a:lnTo>
                        <a:pt x="7318" y="2175"/>
                      </a:lnTo>
                      <a:lnTo>
                        <a:pt x="7353" y="2450"/>
                      </a:lnTo>
                      <a:lnTo>
                        <a:pt x="7442" y="2726"/>
                      </a:lnTo>
                      <a:lnTo>
                        <a:pt x="7620" y="2975"/>
                      </a:lnTo>
                      <a:lnTo>
                        <a:pt x="7833" y="3198"/>
                      </a:lnTo>
                      <a:lnTo>
                        <a:pt x="8064" y="3433"/>
                      </a:lnTo>
                      <a:lnTo>
                        <a:pt x="8295" y="3630"/>
                      </a:lnTo>
                      <a:lnTo>
                        <a:pt x="8508" y="3853"/>
                      </a:lnTo>
                      <a:lnTo>
                        <a:pt x="8686" y="4089"/>
                      </a:lnTo>
                      <a:lnTo>
                        <a:pt x="8775" y="4312"/>
                      </a:lnTo>
                      <a:lnTo>
                        <a:pt x="8846" y="4561"/>
                      </a:lnTo>
                      <a:lnTo>
                        <a:pt x="8846" y="4810"/>
                      </a:lnTo>
                      <a:lnTo>
                        <a:pt x="8810" y="5059"/>
                      </a:lnTo>
                      <a:lnTo>
                        <a:pt x="8721" y="5295"/>
                      </a:lnTo>
                      <a:lnTo>
                        <a:pt x="8579" y="5544"/>
                      </a:lnTo>
                      <a:lnTo>
                        <a:pt x="8366" y="5766"/>
                      </a:lnTo>
                      <a:lnTo>
                        <a:pt x="8135" y="5976"/>
                      </a:lnTo>
                      <a:lnTo>
                        <a:pt x="7833" y="6199"/>
                      </a:lnTo>
                      <a:lnTo>
                        <a:pt x="7478" y="6369"/>
                      </a:lnTo>
                      <a:lnTo>
                        <a:pt x="7069" y="6527"/>
                      </a:lnTo>
                      <a:lnTo>
                        <a:pt x="6590" y="6671"/>
                      </a:lnTo>
                      <a:lnTo>
                        <a:pt x="6092" y="6802"/>
                      </a:lnTo>
                      <a:lnTo>
                        <a:pt x="5684" y="6802"/>
                      </a:lnTo>
                      <a:lnTo>
                        <a:pt x="5133" y="6802"/>
                      </a:lnTo>
                      <a:lnTo>
                        <a:pt x="4547" y="6802"/>
                      </a:lnTo>
                      <a:lnTo>
                        <a:pt x="3872" y="6802"/>
                      </a:lnTo>
                      <a:lnTo>
                        <a:pt x="3144" y="6802"/>
                      </a:lnTo>
                      <a:lnTo>
                        <a:pt x="2362" y="6802"/>
                      </a:lnTo>
                      <a:lnTo>
                        <a:pt x="1545" y="6802"/>
                      </a:lnTo>
                      <a:lnTo>
                        <a:pt x="692" y="6802"/>
                      </a:lnTo>
                      <a:lnTo>
                        <a:pt x="586" y="7234"/>
                      </a:lnTo>
                      <a:lnTo>
                        <a:pt x="461" y="7837"/>
                      </a:lnTo>
                      <a:lnTo>
                        <a:pt x="355" y="8493"/>
                      </a:lnTo>
                      <a:lnTo>
                        <a:pt x="248" y="9187"/>
                      </a:lnTo>
                      <a:lnTo>
                        <a:pt x="142" y="9869"/>
                      </a:lnTo>
                      <a:lnTo>
                        <a:pt x="106" y="10498"/>
                      </a:lnTo>
                      <a:lnTo>
                        <a:pt x="106" y="10983"/>
                      </a:lnTo>
                      <a:lnTo>
                        <a:pt x="106" y="11311"/>
                      </a:lnTo>
                      <a:lnTo>
                        <a:pt x="213" y="11481"/>
                      </a:lnTo>
                      <a:lnTo>
                        <a:pt x="319" y="11651"/>
                      </a:lnTo>
                      <a:lnTo>
                        <a:pt x="497" y="11783"/>
                      </a:lnTo>
                      <a:lnTo>
                        <a:pt x="692" y="11914"/>
                      </a:lnTo>
                      <a:lnTo>
                        <a:pt x="941" y="12032"/>
                      </a:lnTo>
                      <a:lnTo>
                        <a:pt x="1207" y="12110"/>
                      </a:lnTo>
                      <a:lnTo>
                        <a:pt x="1509" y="12189"/>
                      </a:lnTo>
                      <a:lnTo>
                        <a:pt x="1794" y="12241"/>
                      </a:lnTo>
                      <a:lnTo>
                        <a:pt x="2131" y="12267"/>
                      </a:lnTo>
                      <a:lnTo>
                        <a:pt x="2433" y="12281"/>
                      </a:lnTo>
                      <a:lnTo>
                        <a:pt x="2735" y="12267"/>
                      </a:lnTo>
                      <a:lnTo>
                        <a:pt x="3055" y="12241"/>
                      </a:lnTo>
                      <a:lnTo>
                        <a:pt x="3357" y="12189"/>
                      </a:lnTo>
                      <a:lnTo>
                        <a:pt x="3623" y="12084"/>
                      </a:lnTo>
                      <a:lnTo>
                        <a:pt x="3872" y="11979"/>
                      </a:lnTo>
                      <a:lnTo>
                        <a:pt x="4103" y="11861"/>
                      </a:lnTo>
                      <a:lnTo>
                        <a:pt x="4316" y="11704"/>
                      </a:lnTo>
                      <a:lnTo>
                        <a:pt x="4582" y="11612"/>
                      </a:lnTo>
                      <a:lnTo>
                        <a:pt x="4849" y="11533"/>
                      </a:lnTo>
                      <a:lnTo>
                        <a:pt x="5169" y="11507"/>
                      </a:lnTo>
                      <a:lnTo>
                        <a:pt x="5506" y="11481"/>
                      </a:lnTo>
                      <a:lnTo>
                        <a:pt x="5808" y="11507"/>
                      </a:lnTo>
                      <a:lnTo>
                        <a:pt x="6146" y="11560"/>
                      </a:lnTo>
                      <a:lnTo>
                        <a:pt x="6501" y="11651"/>
                      </a:lnTo>
                      <a:lnTo>
                        <a:pt x="6803" y="11783"/>
                      </a:lnTo>
                      <a:lnTo>
                        <a:pt x="7105" y="11940"/>
                      </a:lnTo>
                      <a:lnTo>
                        <a:pt x="7353" y="12110"/>
                      </a:lnTo>
                      <a:lnTo>
                        <a:pt x="7584" y="12333"/>
                      </a:lnTo>
                      <a:lnTo>
                        <a:pt x="7798" y="12595"/>
                      </a:lnTo>
                      <a:lnTo>
                        <a:pt x="7922" y="12870"/>
                      </a:lnTo>
                      <a:lnTo>
                        <a:pt x="8028" y="13198"/>
                      </a:lnTo>
                      <a:lnTo>
                        <a:pt x="8064" y="13526"/>
                      </a:lnTo>
                      <a:lnTo>
                        <a:pt x="8028" y="13775"/>
                      </a:lnTo>
                      <a:lnTo>
                        <a:pt x="7922" y="13998"/>
                      </a:lnTo>
                      <a:lnTo>
                        <a:pt x="7798" y="14220"/>
                      </a:lnTo>
                      <a:lnTo>
                        <a:pt x="7584" y="14404"/>
                      </a:lnTo>
                      <a:lnTo>
                        <a:pt x="7353" y="14574"/>
                      </a:lnTo>
                      <a:lnTo>
                        <a:pt x="7105" y="14732"/>
                      </a:lnTo>
                      <a:lnTo>
                        <a:pt x="6803" y="14850"/>
                      </a:lnTo>
                      <a:lnTo>
                        <a:pt x="6501" y="14954"/>
                      </a:lnTo>
                      <a:lnTo>
                        <a:pt x="6146" y="15033"/>
                      </a:lnTo>
                      <a:lnTo>
                        <a:pt x="5808" y="15085"/>
                      </a:lnTo>
                      <a:lnTo>
                        <a:pt x="5506" y="15085"/>
                      </a:lnTo>
                      <a:lnTo>
                        <a:pt x="5169" y="15059"/>
                      </a:lnTo>
                      <a:lnTo>
                        <a:pt x="4849" y="15007"/>
                      </a:lnTo>
                      <a:lnTo>
                        <a:pt x="4582" y="14902"/>
                      </a:lnTo>
                      <a:lnTo>
                        <a:pt x="4316" y="14784"/>
                      </a:lnTo>
                      <a:lnTo>
                        <a:pt x="4103" y="14600"/>
                      </a:lnTo>
                      <a:lnTo>
                        <a:pt x="3907" y="14430"/>
                      </a:lnTo>
                      <a:lnTo>
                        <a:pt x="3659" y="14299"/>
                      </a:lnTo>
                      <a:lnTo>
                        <a:pt x="3428" y="14194"/>
                      </a:lnTo>
                      <a:lnTo>
                        <a:pt x="3179" y="14129"/>
                      </a:lnTo>
                      <a:lnTo>
                        <a:pt x="2913" y="14102"/>
                      </a:lnTo>
                      <a:lnTo>
                        <a:pt x="2646" y="14102"/>
                      </a:lnTo>
                      <a:lnTo>
                        <a:pt x="2362" y="14129"/>
                      </a:lnTo>
                      <a:lnTo>
                        <a:pt x="2096" y="14168"/>
                      </a:lnTo>
                      <a:lnTo>
                        <a:pt x="1811" y="14273"/>
                      </a:lnTo>
                      <a:lnTo>
                        <a:pt x="1545" y="14378"/>
                      </a:lnTo>
                      <a:lnTo>
                        <a:pt x="1314" y="14496"/>
                      </a:lnTo>
                      <a:lnTo>
                        <a:pt x="1065" y="14653"/>
                      </a:lnTo>
                      <a:lnTo>
                        <a:pt x="870" y="14797"/>
                      </a:lnTo>
                      <a:lnTo>
                        <a:pt x="657" y="14981"/>
                      </a:lnTo>
                      <a:lnTo>
                        <a:pt x="497" y="15177"/>
                      </a:lnTo>
                      <a:lnTo>
                        <a:pt x="390" y="15413"/>
                      </a:lnTo>
                      <a:lnTo>
                        <a:pt x="284" y="15636"/>
                      </a:lnTo>
                      <a:lnTo>
                        <a:pt x="248" y="15911"/>
                      </a:lnTo>
                      <a:lnTo>
                        <a:pt x="284" y="16239"/>
                      </a:lnTo>
                      <a:lnTo>
                        <a:pt x="319" y="16566"/>
                      </a:lnTo>
                      <a:lnTo>
                        <a:pt x="497" y="17340"/>
                      </a:lnTo>
                      <a:lnTo>
                        <a:pt x="692" y="18152"/>
                      </a:lnTo>
                      <a:lnTo>
                        <a:pt x="799" y="18559"/>
                      </a:lnTo>
                      <a:lnTo>
                        <a:pt x="905" y="18978"/>
                      </a:lnTo>
                      <a:lnTo>
                        <a:pt x="959" y="19384"/>
                      </a:lnTo>
                      <a:lnTo>
                        <a:pt x="994" y="19791"/>
                      </a:lnTo>
                      <a:lnTo>
                        <a:pt x="994" y="20132"/>
                      </a:lnTo>
                      <a:lnTo>
                        <a:pt x="959" y="20485"/>
                      </a:lnTo>
                      <a:lnTo>
                        <a:pt x="941" y="20669"/>
                      </a:lnTo>
                      <a:lnTo>
                        <a:pt x="870" y="20813"/>
                      </a:lnTo>
                      <a:lnTo>
                        <a:pt x="799" y="20970"/>
                      </a:lnTo>
                      <a:lnTo>
                        <a:pt x="692" y="21088"/>
                      </a:lnTo>
                      <a:lnTo>
                        <a:pt x="1474" y="20997"/>
                      </a:lnTo>
                      <a:lnTo>
                        <a:pt x="2291" y="20866"/>
                      </a:lnTo>
                      <a:lnTo>
                        <a:pt x="3108" y="20787"/>
                      </a:lnTo>
                      <a:lnTo>
                        <a:pt x="3907" y="20721"/>
                      </a:lnTo>
                      <a:lnTo>
                        <a:pt x="4653" y="20695"/>
                      </a:lnTo>
                      <a:lnTo>
                        <a:pt x="5364" y="20695"/>
                      </a:lnTo>
                      <a:lnTo>
                        <a:pt x="5701" y="20721"/>
                      </a:lnTo>
                      <a:lnTo>
                        <a:pt x="6057" y="20761"/>
                      </a:lnTo>
                      <a:lnTo>
                        <a:pt x="6323" y="20813"/>
                      </a:lnTo>
                      <a:lnTo>
                        <a:pt x="6625" y="20892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4" name="Puzzle1"/>
                <p:cNvSpPr>
                  <a:spLocks noEditPoints="1" noChangeArrowheads="1"/>
                </p:cNvSpPr>
                <p:nvPr/>
              </p:nvSpPr>
              <p:spPr bwMode="auto">
                <a:xfrm>
                  <a:off x="1824" y="1069"/>
                  <a:ext cx="1800" cy="997"/>
                </a:xfrm>
                <a:custGeom>
                  <a:avLst/>
                  <a:gdLst>
                    <a:gd name="T0" fmla="*/ 16740 w 21600"/>
                    <a:gd name="T1" fmla="*/ 21078 h 21600"/>
                    <a:gd name="T2" fmla="*/ 16976 w 21600"/>
                    <a:gd name="T3" fmla="*/ 521 h 21600"/>
                    <a:gd name="T4" fmla="*/ 4725 w 21600"/>
                    <a:gd name="T5" fmla="*/ 856 h 21600"/>
                    <a:gd name="T6" fmla="*/ 5040 w 21600"/>
                    <a:gd name="T7" fmla="*/ 21004 h 21600"/>
                    <a:gd name="T8" fmla="*/ 10811 w 21600"/>
                    <a:gd name="T9" fmla="*/ 12885 h 21600"/>
                    <a:gd name="T10" fmla="*/ 10845 w 21600"/>
                    <a:gd name="T11" fmla="*/ 8714 h 21600"/>
                    <a:gd name="T12" fmla="*/ 21600 w 21600"/>
                    <a:gd name="T13" fmla="*/ 10000 h 21600"/>
                    <a:gd name="T14" fmla="*/ 56 w 21600"/>
                    <a:gd name="T15" fmla="*/ 10000 h 21600"/>
                    <a:gd name="T16" fmla="*/ 6086 w 21600"/>
                    <a:gd name="T17" fmla="*/ 2569 h 21600"/>
                    <a:gd name="T18" fmla="*/ 16132 w 21600"/>
                    <a:gd name="T19" fmla="*/ 19552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9360" y="20836"/>
                      </a:moveTo>
                      <a:lnTo>
                        <a:pt x="9528" y="20836"/>
                      </a:lnTo>
                      <a:lnTo>
                        <a:pt x="9686" y="20762"/>
                      </a:lnTo>
                      <a:lnTo>
                        <a:pt x="9810" y="20687"/>
                      </a:lnTo>
                      <a:lnTo>
                        <a:pt x="9922" y="20575"/>
                      </a:lnTo>
                      <a:lnTo>
                        <a:pt x="10012" y="20426"/>
                      </a:lnTo>
                      <a:lnTo>
                        <a:pt x="10068" y="20296"/>
                      </a:lnTo>
                      <a:lnTo>
                        <a:pt x="10113" y="20110"/>
                      </a:lnTo>
                      <a:lnTo>
                        <a:pt x="10136" y="19905"/>
                      </a:lnTo>
                      <a:lnTo>
                        <a:pt x="10136" y="19682"/>
                      </a:lnTo>
                      <a:lnTo>
                        <a:pt x="10113" y="19440"/>
                      </a:lnTo>
                      <a:lnTo>
                        <a:pt x="10068" y="19142"/>
                      </a:lnTo>
                      <a:lnTo>
                        <a:pt x="10012" y="18900"/>
                      </a:lnTo>
                      <a:lnTo>
                        <a:pt x="9900" y="18620"/>
                      </a:lnTo>
                      <a:lnTo>
                        <a:pt x="9787" y="18285"/>
                      </a:lnTo>
                      <a:lnTo>
                        <a:pt x="9641" y="17968"/>
                      </a:lnTo>
                      <a:lnTo>
                        <a:pt x="9472" y="17652"/>
                      </a:lnTo>
                      <a:lnTo>
                        <a:pt x="9382" y="17466"/>
                      </a:lnTo>
                      <a:lnTo>
                        <a:pt x="9315" y="17298"/>
                      </a:lnTo>
                      <a:lnTo>
                        <a:pt x="9258" y="17112"/>
                      </a:lnTo>
                      <a:lnTo>
                        <a:pt x="9191" y="16926"/>
                      </a:lnTo>
                      <a:lnTo>
                        <a:pt x="9123" y="16535"/>
                      </a:lnTo>
                      <a:lnTo>
                        <a:pt x="9101" y="16144"/>
                      </a:lnTo>
                      <a:lnTo>
                        <a:pt x="9101" y="15753"/>
                      </a:lnTo>
                      <a:lnTo>
                        <a:pt x="9168" y="15362"/>
                      </a:lnTo>
                      <a:lnTo>
                        <a:pt x="9236" y="14971"/>
                      </a:lnTo>
                      <a:lnTo>
                        <a:pt x="9360" y="14580"/>
                      </a:lnTo>
                      <a:lnTo>
                        <a:pt x="9495" y="14244"/>
                      </a:lnTo>
                      <a:lnTo>
                        <a:pt x="9663" y="13891"/>
                      </a:lnTo>
                      <a:lnTo>
                        <a:pt x="9855" y="13611"/>
                      </a:lnTo>
                      <a:lnTo>
                        <a:pt x="10068" y="13351"/>
                      </a:lnTo>
                      <a:lnTo>
                        <a:pt x="10293" y="13146"/>
                      </a:lnTo>
                      <a:lnTo>
                        <a:pt x="10552" y="12997"/>
                      </a:lnTo>
                      <a:lnTo>
                        <a:pt x="10811" y="12885"/>
                      </a:lnTo>
                      <a:lnTo>
                        <a:pt x="11069" y="12866"/>
                      </a:lnTo>
                      <a:lnTo>
                        <a:pt x="11351" y="12885"/>
                      </a:lnTo>
                      <a:lnTo>
                        <a:pt x="11610" y="12997"/>
                      </a:lnTo>
                      <a:lnTo>
                        <a:pt x="11846" y="13183"/>
                      </a:lnTo>
                      <a:lnTo>
                        <a:pt x="12060" y="13388"/>
                      </a:lnTo>
                      <a:lnTo>
                        <a:pt x="12251" y="13648"/>
                      </a:lnTo>
                      <a:lnTo>
                        <a:pt x="12419" y="13928"/>
                      </a:lnTo>
                      <a:lnTo>
                        <a:pt x="12555" y="14244"/>
                      </a:lnTo>
                      <a:lnTo>
                        <a:pt x="12690" y="14617"/>
                      </a:lnTo>
                      <a:lnTo>
                        <a:pt x="12768" y="15008"/>
                      </a:lnTo>
                      <a:lnTo>
                        <a:pt x="12836" y="15399"/>
                      </a:lnTo>
                      <a:lnTo>
                        <a:pt x="12858" y="15753"/>
                      </a:lnTo>
                      <a:lnTo>
                        <a:pt x="12858" y="16144"/>
                      </a:lnTo>
                      <a:lnTo>
                        <a:pt x="12813" y="16535"/>
                      </a:lnTo>
                      <a:lnTo>
                        <a:pt x="12746" y="16888"/>
                      </a:lnTo>
                      <a:lnTo>
                        <a:pt x="12667" y="17224"/>
                      </a:lnTo>
                      <a:lnTo>
                        <a:pt x="12510" y="17503"/>
                      </a:lnTo>
                      <a:lnTo>
                        <a:pt x="12228" y="18043"/>
                      </a:lnTo>
                      <a:lnTo>
                        <a:pt x="11970" y="18546"/>
                      </a:lnTo>
                      <a:lnTo>
                        <a:pt x="11868" y="18751"/>
                      </a:lnTo>
                      <a:lnTo>
                        <a:pt x="11778" y="18974"/>
                      </a:lnTo>
                      <a:lnTo>
                        <a:pt x="11711" y="19179"/>
                      </a:lnTo>
                      <a:lnTo>
                        <a:pt x="11666" y="19365"/>
                      </a:lnTo>
                      <a:lnTo>
                        <a:pt x="11632" y="19570"/>
                      </a:lnTo>
                      <a:lnTo>
                        <a:pt x="11632" y="19756"/>
                      </a:lnTo>
                      <a:lnTo>
                        <a:pt x="11632" y="19942"/>
                      </a:lnTo>
                      <a:lnTo>
                        <a:pt x="11643" y="20110"/>
                      </a:lnTo>
                      <a:lnTo>
                        <a:pt x="11711" y="20296"/>
                      </a:lnTo>
                      <a:lnTo>
                        <a:pt x="11801" y="20464"/>
                      </a:lnTo>
                      <a:lnTo>
                        <a:pt x="11891" y="20650"/>
                      </a:lnTo>
                      <a:lnTo>
                        <a:pt x="12037" y="20836"/>
                      </a:lnTo>
                      <a:lnTo>
                        <a:pt x="12206" y="21004"/>
                      </a:lnTo>
                      <a:lnTo>
                        <a:pt x="12419" y="21190"/>
                      </a:lnTo>
                      <a:lnTo>
                        <a:pt x="12667" y="21320"/>
                      </a:lnTo>
                      <a:lnTo>
                        <a:pt x="12960" y="21432"/>
                      </a:lnTo>
                      <a:lnTo>
                        <a:pt x="13286" y="21544"/>
                      </a:lnTo>
                      <a:lnTo>
                        <a:pt x="13612" y="21655"/>
                      </a:lnTo>
                      <a:lnTo>
                        <a:pt x="13983" y="21693"/>
                      </a:lnTo>
                      <a:lnTo>
                        <a:pt x="14343" y="21730"/>
                      </a:lnTo>
                      <a:lnTo>
                        <a:pt x="14715" y="21730"/>
                      </a:lnTo>
                      <a:lnTo>
                        <a:pt x="15075" y="21730"/>
                      </a:lnTo>
                      <a:lnTo>
                        <a:pt x="15446" y="21655"/>
                      </a:lnTo>
                      <a:lnTo>
                        <a:pt x="15794" y="21581"/>
                      </a:lnTo>
                      <a:lnTo>
                        <a:pt x="16132" y="21432"/>
                      </a:lnTo>
                      <a:lnTo>
                        <a:pt x="16458" y="21302"/>
                      </a:lnTo>
                      <a:lnTo>
                        <a:pt x="16740" y="21078"/>
                      </a:lnTo>
                      <a:lnTo>
                        <a:pt x="16976" y="20836"/>
                      </a:lnTo>
                      <a:lnTo>
                        <a:pt x="17043" y="20650"/>
                      </a:lnTo>
                      <a:lnTo>
                        <a:pt x="17088" y="20426"/>
                      </a:lnTo>
                      <a:lnTo>
                        <a:pt x="17133" y="20222"/>
                      </a:lnTo>
                      <a:lnTo>
                        <a:pt x="17156" y="19980"/>
                      </a:lnTo>
                      <a:lnTo>
                        <a:pt x="17167" y="19477"/>
                      </a:lnTo>
                      <a:lnTo>
                        <a:pt x="17167" y="18974"/>
                      </a:lnTo>
                      <a:lnTo>
                        <a:pt x="17156" y="18397"/>
                      </a:lnTo>
                      <a:lnTo>
                        <a:pt x="17111" y="17820"/>
                      </a:lnTo>
                      <a:lnTo>
                        <a:pt x="17066" y="17261"/>
                      </a:lnTo>
                      <a:lnTo>
                        <a:pt x="16998" y="16646"/>
                      </a:lnTo>
                      <a:lnTo>
                        <a:pt x="16852" y="15511"/>
                      </a:lnTo>
                      <a:lnTo>
                        <a:pt x="16740" y="14393"/>
                      </a:lnTo>
                      <a:lnTo>
                        <a:pt x="16717" y="13928"/>
                      </a:lnTo>
                      <a:lnTo>
                        <a:pt x="16695" y="13462"/>
                      </a:lnTo>
                      <a:lnTo>
                        <a:pt x="16717" y="13071"/>
                      </a:lnTo>
                      <a:lnTo>
                        <a:pt x="16785" y="12755"/>
                      </a:lnTo>
                      <a:lnTo>
                        <a:pt x="16852" y="12419"/>
                      </a:lnTo>
                      <a:lnTo>
                        <a:pt x="16953" y="12140"/>
                      </a:lnTo>
                      <a:lnTo>
                        <a:pt x="17088" y="11898"/>
                      </a:lnTo>
                      <a:lnTo>
                        <a:pt x="17212" y="11675"/>
                      </a:lnTo>
                      <a:lnTo>
                        <a:pt x="17370" y="11470"/>
                      </a:lnTo>
                      <a:lnTo>
                        <a:pt x="17516" y="11284"/>
                      </a:lnTo>
                      <a:lnTo>
                        <a:pt x="17696" y="11135"/>
                      </a:lnTo>
                      <a:lnTo>
                        <a:pt x="17865" y="11042"/>
                      </a:lnTo>
                      <a:lnTo>
                        <a:pt x="18033" y="10930"/>
                      </a:lnTo>
                      <a:lnTo>
                        <a:pt x="18213" y="10893"/>
                      </a:lnTo>
                      <a:lnTo>
                        <a:pt x="18382" y="10893"/>
                      </a:lnTo>
                      <a:lnTo>
                        <a:pt x="18551" y="10967"/>
                      </a:lnTo>
                      <a:lnTo>
                        <a:pt x="18708" y="11042"/>
                      </a:lnTo>
                      <a:lnTo>
                        <a:pt x="18855" y="11172"/>
                      </a:lnTo>
                      <a:lnTo>
                        <a:pt x="19012" y="11358"/>
                      </a:lnTo>
                      <a:lnTo>
                        <a:pt x="19136" y="11600"/>
                      </a:lnTo>
                      <a:lnTo>
                        <a:pt x="19271" y="11861"/>
                      </a:lnTo>
                      <a:lnTo>
                        <a:pt x="19440" y="12028"/>
                      </a:lnTo>
                      <a:lnTo>
                        <a:pt x="19608" y="12177"/>
                      </a:lnTo>
                      <a:lnTo>
                        <a:pt x="19822" y="12289"/>
                      </a:lnTo>
                      <a:lnTo>
                        <a:pt x="20025" y="12289"/>
                      </a:lnTo>
                      <a:lnTo>
                        <a:pt x="20238" y="12289"/>
                      </a:lnTo>
                      <a:lnTo>
                        <a:pt x="20452" y="12215"/>
                      </a:lnTo>
                      <a:lnTo>
                        <a:pt x="20643" y="12103"/>
                      </a:lnTo>
                      <a:lnTo>
                        <a:pt x="20846" y="11973"/>
                      </a:lnTo>
                      <a:lnTo>
                        <a:pt x="21037" y="11786"/>
                      </a:lnTo>
                      <a:lnTo>
                        <a:pt x="21206" y="11563"/>
                      </a:lnTo>
                      <a:lnTo>
                        <a:pt x="21363" y="11321"/>
                      </a:lnTo>
                      <a:lnTo>
                        <a:pt x="21465" y="11079"/>
                      </a:lnTo>
                      <a:lnTo>
                        <a:pt x="21577" y="10744"/>
                      </a:lnTo>
                      <a:lnTo>
                        <a:pt x="21622" y="10427"/>
                      </a:lnTo>
                      <a:lnTo>
                        <a:pt x="21645" y="10111"/>
                      </a:lnTo>
                      <a:lnTo>
                        <a:pt x="21622" y="9608"/>
                      </a:lnTo>
                      <a:lnTo>
                        <a:pt x="21577" y="9142"/>
                      </a:lnTo>
                      <a:lnTo>
                        <a:pt x="21465" y="8751"/>
                      </a:lnTo>
                      <a:lnTo>
                        <a:pt x="21363" y="8397"/>
                      </a:lnTo>
                      <a:lnTo>
                        <a:pt x="21206" y="8062"/>
                      </a:lnTo>
                      <a:lnTo>
                        <a:pt x="21037" y="7820"/>
                      </a:lnTo>
                      <a:lnTo>
                        <a:pt x="20846" y="7597"/>
                      </a:lnTo>
                      <a:lnTo>
                        <a:pt x="20643" y="7429"/>
                      </a:lnTo>
                      <a:lnTo>
                        <a:pt x="20452" y="7317"/>
                      </a:lnTo>
                      <a:lnTo>
                        <a:pt x="20238" y="7206"/>
                      </a:lnTo>
                      <a:lnTo>
                        <a:pt x="20025" y="7168"/>
                      </a:lnTo>
                      <a:lnTo>
                        <a:pt x="19822" y="7206"/>
                      </a:lnTo>
                      <a:lnTo>
                        <a:pt x="19608" y="7243"/>
                      </a:lnTo>
                      <a:lnTo>
                        <a:pt x="19440" y="7355"/>
                      </a:lnTo>
                      <a:lnTo>
                        <a:pt x="19271" y="7504"/>
                      </a:lnTo>
                      <a:lnTo>
                        <a:pt x="19136" y="7708"/>
                      </a:lnTo>
                      <a:lnTo>
                        <a:pt x="19012" y="7895"/>
                      </a:lnTo>
                      <a:lnTo>
                        <a:pt x="18832" y="8025"/>
                      </a:lnTo>
                      <a:lnTo>
                        <a:pt x="18663" y="8174"/>
                      </a:lnTo>
                      <a:lnTo>
                        <a:pt x="18472" y="8248"/>
                      </a:lnTo>
                      <a:lnTo>
                        <a:pt x="18270" y="8286"/>
                      </a:lnTo>
                      <a:lnTo>
                        <a:pt x="18078" y="8323"/>
                      </a:lnTo>
                      <a:lnTo>
                        <a:pt x="17887" y="8323"/>
                      </a:lnTo>
                      <a:lnTo>
                        <a:pt x="17696" y="8248"/>
                      </a:lnTo>
                      <a:lnTo>
                        <a:pt x="17493" y="8174"/>
                      </a:lnTo>
                      <a:lnTo>
                        <a:pt x="17302" y="8062"/>
                      </a:lnTo>
                      <a:lnTo>
                        <a:pt x="17133" y="7969"/>
                      </a:lnTo>
                      <a:lnTo>
                        <a:pt x="16976" y="7783"/>
                      </a:lnTo>
                      <a:lnTo>
                        <a:pt x="16852" y="7597"/>
                      </a:lnTo>
                      <a:lnTo>
                        <a:pt x="16740" y="7429"/>
                      </a:lnTo>
                      <a:lnTo>
                        <a:pt x="16672" y="7168"/>
                      </a:lnTo>
                      <a:lnTo>
                        <a:pt x="16638" y="6926"/>
                      </a:lnTo>
                      <a:lnTo>
                        <a:pt x="16616" y="6498"/>
                      </a:lnTo>
                      <a:lnTo>
                        <a:pt x="16616" y="5772"/>
                      </a:lnTo>
                      <a:lnTo>
                        <a:pt x="16650" y="4915"/>
                      </a:lnTo>
                      <a:lnTo>
                        <a:pt x="16695" y="3928"/>
                      </a:lnTo>
                      <a:lnTo>
                        <a:pt x="16762" y="2960"/>
                      </a:lnTo>
                      <a:lnTo>
                        <a:pt x="16830" y="1992"/>
                      </a:lnTo>
                      <a:lnTo>
                        <a:pt x="16908" y="1173"/>
                      </a:lnTo>
                      <a:lnTo>
                        <a:pt x="16976" y="521"/>
                      </a:lnTo>
                      <a:lnTo>
                        <a:pt x="16953" y="521"/>
                      </a:lnTo>
                      <a:lnTo>
                        <a:pt x="16931" y="521"/>
                      </a:lnTo>
                      <a:lnTo>
                        <a:pt x="16267" y="484"/>
                      </a:lnTo>
                      <a:lnTo>
                        <a:pt x="15637" y="428"/>
                      </a:lnTo>
                      <a:lnTo>
                        <a:pt x="15063" y="353"/>
                      </a:lnTo>
                      <a:lnTo>
                        <a:pt x="14523" y="279"/>
                      </a:lnTo>
                      <a:lnTo>
                        <a:pt x="14040" y="167"/>
                      </a:lnTo>
                      <a:lnTo>
                        <a:pt x="13635" y="93"/>
                      </a:lnTo>
                      <a:lnTo>
                        <a:pt x="13331" y="18"/>
                      </a:lnTo>
                      <a:lnTo>
                        <a:pt x="13117" y="18"/>
                      </a:lnTo>
                      <a:lnTo>
                        <a:pt x="12982" y="18"/>
                      </a:lnTo>
                      <a:lnTo>
                        <a:pt x="12858" y="130"/>
                      </a:lnTo>
                      <a:lnTo>
                        <a:pt x="12723" y="279"/>
                      </a:lnTo>
                      <a:lnTo>
                        <a:pt x="12622" y="446"/>
                      </a:lnTo>
                      <a:lnTo>
                        <a:pt x="12510" y="670"/>
                      </a:lnTo>
                      <a:lnTo>
                        <a:pt x="12419" y="912"/>
                      </a:lnTo>
                      <a:lnTo>
                        <a:pt x="12363" y="1210"/>
                      </a:lnTo>
                      <a:lnTo>
                        <a:pt x="12318" y="1526"/>
                      </a:lnTo>
                      <a:lnTo>
                        <a:pt x="12273" y="1843"/>
                      </a:lnTo>
                      <a:lnTo>
                        <a:pt x="12251" y="2215"/>
                      </a:lnTo>
                      <a:lnTo>
                        <a:pt x="12273" y="2532"/>
                      </a:lnTo>
                      <a:lnTo>
                        <a:pt x="12318" y="2886"/>
                      </a:lnTo>
                      <a:lnTo>
                        <a:pt x="12386" y="3240"/>
                      </a:lnTo>
                      <a:lnTo>
                        <a:pt x="12464" y="3556"/>
                      </a:lnTo>
                      <a:lnTo>
                        <a:pt x="12577" y="3891"/>
                      </a:lnTo>
                      <a:lnTo>
                        <a:pt x="12746" y="4171"/>
                      </a:lnTo>
                      <a:lnTo>
                        <a:pt x="12926" y="4487"/>
                      </a:lnTo>
                      <a:lnTo>
                        <a:pt x="13050" y="4860"/>
                      </a:lnTo>
                      <a:lnTo>
                        <a:pt x="13162" y="5251"/>
                      </a:lnTo>
                      <a:lnTo>
                        <a:pt x="13218" y="5604"/>
                      </a:lnTo>
                      <a:lnTo>
                        <a:pt x="13263" y="5995"/>
                      </a:lnTo>
                      <a:lnTo>
                        <a:pt x="13241" y="6386"/>
                      </a:lnTo>
                      <a:lnTo>
                        <a:pt x="13218" y="6740"/>
                      </a:lnTo>
                      <a:lnTo>
                        <a:pt x="13139" y="7094"/>
                      </a:lnTo>
                      <a:lnTo>
                        <a:pt x="13050" y="7429"/>
                      </a:lnTo>
                      <a:lnTo>
                        <a:pt x="12903" y="7746"/>
                      </a:lnTo>
                      <a:lnTo>
                        <a:pt x="12723" y="8025"/>
                      </a:lnTo>
                      <a:lnTo>
                        <a:pt x="12532" y="8286"/>
                      </a:lnTo>
                      <a:lnTo>
                        <a:pt x="12318" y="8491"/>
                      </a:lnTo>
                      <a:lnTo>
                        <a:pt x="12060" y="8677"/>
                      </a:lnTo>
                      <a:lnTo>
                        <a:pt x="11756" y="8788"/>
                      </a:lnTo>
                      <a:lnTo>
                        <a:pt x="11452" y="8826"/>
                      </a:lnTo>
                      <a:lnTo>
                        <a:pt x="11283" y="8826"/>
                      </a:lnTo>
                      <a:lnTo>
                        <a:pt x="11126" y="8826"/>
                      </a:lnTo>
                      <a:lnTo>
                        <a:pt x="11002" y="8788"/>
                      </a:lnTo>
                      <a:lnTo>
                        <a:pt x="10845" y="8714"/>
                      </a:lnTo>
                      <a:lnTo>
                        <a:pt x="10721" y="8640"/>
                      </a:lnTo>
                      <a:lnTo>
                        <a:pt x="10608" y="8565"/>
                      </a:lnTo>
                      <a:lnTo>
                        <a:pt x="10485" y="8453"/>
                      </a:lnTo>
                      <a:lnTo>
                        <a:pt x="10372" y="8323"/>
                      </a:lnTo>
                      <a:lnTo>
                        <a:pt x="10181" y="8062"/>
                      </a:lnTo>
                      <a:lnTo>
                        <a:pt x="10035" y="7746"/>
                      </a:lnTo>
                      <a:lnTo>
                        <a:pt x="9900" y="7392"/>
                      </a:lnTo>
                      <a:lnTo>
                        <a:pt x="9787" y="7001"/>
                      </a:lnTo>
                      <a:lnTo>
                        <a:pt x="9731" y="6610"/>
                      </a:lnTo>
                      <a:lnTo>
                        <a:pt x="9686" y="6219"/>
                      </a:lnTo>
                      <a:lnTo>
                        <a:pt x="9663" y="5772"/>
                      </a:lnTo>
                      <a:lnTo>
                        <a:pt x="9686" y="5381"/>
                      </a:lnTo>
                      <a:lnTo>
                        <a:pt x="9753" y="4990"/>
                      </a:lnTo>
                      <a:lnTo>
                        <a:pt x="9832" y="4636"/>
                      </a:lnTo>
                      <a:lnTo>
                        <a:pt x="9945" y="4320"/>
                      </a:lnTo>
                      <a:lnTo>
                        <a:pt x="10068" y="4022"/>
                      </a:lnTo>
                      <a:lnTo>
                        <a:pt x="10203" y="3817"/>
                      </a:lnTo>
                      <a:lnTo>
                        <a:pt x="10316" y="3593"/>
                      </a:lnTo>
                      <a:lnTo>
                        <a:pt x="10395" y="3351"/>
                      </a:lnTo>
                      <a:lnTo>
                        <a:pt x="10462" y="3109"/>
                      </a:lnTo>
                      <a:lnTo>
                        <a:pt x="10507" y="2848"/>
                      </a:lnTo>
                      <a:lnTo>
                        <a:pt x="10530" y="2606"/>
                      </a:lnTo>
                      <a:lnTo>
                        <a:pt x="10507" y="2346"/>
                      </a:lnTo>
                      <a:lnTo>
                        <a:pt x="10462" y="2141"/>
                      </a:lnTo>
                      <a:lnTo>
                        <a:pt x="10395" y="1880"/>
                      </a:lnTo>
                      <a:lnTo>
                        <a:pt x="10293" y="1638"/>
                      </a:lnTo>
                      <a:lnTo>
                        <a:pt x="10158" y="1415"/>
                      </a:lnTo>
                      <a:lnTo>
                        <a:pt x="9967" y="1210"/>
                      </a:lnTo>
                      <a:lnTo>
                        <a:pt x="9753" y="986"/>
                      </a:lnTo>
                      <a:lnTo>
                        <a:pt x="9495" y="819"/>
                      </a:lnTo>
                      <a:lnTo>
                        <a:pt x="9191" y="670"/>
                      </a:lnTo>
                      <a:lnTo>
                        <a:pt x="8842" y="521"/>
                      </a:lnTo>
                      <a:lnTo>
                        <a:pt x="8471" y="446"/>
                      </a:lnTo>
                      <a:lnTo>
                        <a:pt x="7998" y="428"/>
                      </a:lnTo>
                      <a:lnTo>
                        <a:pt x="7413" y="428"/>
                      </a:lnTo>
                      <a:lnTo>
                        <a:pt x="6817" y="446"/>
                      </a:lnTo>
                      <a:lnTo>
                        <a:pt x="6187" y="521"/>
                      </a:lnTo>
                      <a:lnTo>
                        <a:pt x="5602" y="633"/>
                      </a:lnTo>
                      <a:lnTo>
                        <a:pt x="5107" y="744"/>
                      </a:lnTo>
                      <a:lnTo>
                        <a:pt x="4725" y="856"/>
                      </a:lnTo>
                      <a:lnTo>
                        <a:pt x="4848" y="1564"/>
                      </a:lnTo>
                      <a:lnTo>
                        <a:pt x="5028" y="2495"/>
                      </a:lnTo>
                      <a:lnTo>
                        <a:pt x="5175" y="3556"/>
                      </a:lnTo>
                      <a:lnTo>
                        <a:pt x="5298" y="4673"/>
                      </a:lnTo>
                      <a:lnTo>
                        <a:pt x="5343" y="5213"/>
                      </a:lnTo>
                      <a:lnTo>
                        <a:pt x="5388" y="5753"/>
                      </a:lnTo>
                      <a:lnTo>
                        <a:pt x="5411" y="6275"/>
                      </a:lnTo>
                      <a:lnTo>
                        <a:pt x="5411" y="6740"/>
                      </a:lnTo>
                      <a:lnTo>
                        <a:pt x="5366" y="7168"/>
                      </a:lnTo>
                      <a:lnTo>
                        <a:pt x="5321" y="7541"/>
                      </a:lnTo>
                      <a:lnTo>
                        <a:pt x="5287" y="7708"/>
                      </a:lnTo>
                      <a:lnTo>
                        <a:pt x="5242" y="7857"/>
                      </a:lnTo>
                      <a:lnTo>
                        <a:pt x="5197" y="7969"/>
                      </a:lnTo>
                      <a:lnTo>
                        <a:pt x="5130" y="8062"/>
                      </a:lnTo>
                      <a:lnTo>
                        <a:pt x="5006" y="8248"/>
                      </a:lnTo>
                      <a:lnTo>
                        <a:pt x="4848" y="8397"/>
                      </a:lnTo>
                      <a:lnTo>
                        <a:pt x="4725" y="8528"/>
                      </a:lnTo>
                      <a:lnTo>
                        <a:pt x="4567" y="8640"/>
                      </a:lnTo>
                      <a:lnTo>
                        <a:pt x="4421" y="8714"/>
                      </a:lnTo>
                      <a:lnTo>
                        <a:pt x="4263" y="8751"/>
                      </a:lnTo>
                      <a:lnTo>
                        <a:pt x="4095" y="8788"/>
                      </a:lnTo>
                      <a:lnTo>
                        <a:pt x="3948" y="8788"/>
                      </a:lnTo>
                      <a:lnTo>
                        <a:pt x="3791" y="8751"/>
                      </a:lnTo>
                      <a:lnTo>
                        <a:pt x="3667" y="8714"/>
                      </a:lnTo>
                      <a:lnTo>
                        <a:pt x="3510" y="8677"/>
                      </a:lnTo>
                      <a:lnTo>
                        <a:pt x="3386" y="8602"/>
                      </a:lnTo>
                      <a:lnTo>
                        <a:pt x="3251" y="8491"/>
                      </a:lnTo>
                      <a:lnTo>
                        <a:pt x="3127" y="8360"/>
                      </a:lnTo>
                      <a:lnTo>
                        <a:pt x="3015" y="8248"/>
                      </a:lnTo>
                      <a:lnTo>
                        <a:pt x="2925" y="8062"/>
                      </a:lnTo>
                      <a:lnTo>
                        <a:pt x="2778" y="7857"/>
                      </a:lnTo>
                      <a:lnTo>
                        <a:pt x="2610" y="7671"/>
                      </a:lnTo>
                      <a:lnTo>
                        <a:pt x="2407" y="7541"/>
                      </a:lnTo>
                      <a:lnTo>
                        <a:pt x="2171" y="7466"/>
                      </a:lnTo>
                      <a:lnTo>
                        <a:pt x="1957" y="7429"/>
                      </a:lnTo>
                      <a:lnTo>
                        <a:pt x="1698" y="7429"/>
                      </a:lnTo>
                      <a:lnTo>
                        <a:pt x="1462" y="7466"/>
                      </a:lnTo>
                      <a:lnTo>
                        <a:pt x="1226" y="7559"/>
                      </a:lnTo>
                      <a:lnTo>
                        <a:pt x="989" y="7708"/>
                      </a:lnTo>
                      <a:lnTo>
                        <a:pt x="776" y="7932"/>
                      </a:lnTo>
                      <a:lnTo>
                        <a:pt x="551" y="8211"/>
                      </a:lnTo>
                      <a:lnTo>
                        <a:pt x="382" y="8528"/>
                      </a:lnTo>
                      <a:lnTo>
                        <a:pt x="315" y="8714"/>
                      </a:lnTo>
                      <a:lnTo>
                        <a:pt x="236" y="8919"/>
                      </a:lnTo>
                      <a:lnTo>
                        <a:pt x="191" y="9142"/>
                      </a:lnTo>
                      <a:lnTo>
                        <a:pt x="123" y="9347"/>
                      </a:lnTo>
                      <a:lnTo>
                        <a:pt x="78" y="9608"/>
                      </a:lnTo>
                      <a:lnTo>
                        <a:pt x="56" y="9887"/>
                      </a:lnTo>
                      <a:lnTo>
                        <a:pt x="33" y="10185"/>
                      </a:lnTo>
                      <a:lnTo>
                        <a:pt x="33" y="10464"/>
                      </a:lnTo>
                      <a:lnTo>
                        <a:pt x="33" y="10706"/>
                      </a:lnTo>
                      <a:lnTo>
                        <a:pt x="56" y="10967"/>
                      </a:lnTo>
                      <a:lnTo>
                        <a:pt x="78" y="11172"/>
                      </a:lnTo>
                      <a:lnTo>
                        <a:pt x="123" y="11395"/>
                      </a:lnTo>
                      <a:lnTo>
                        <a:pt x="168" y="11600"/>
                      </a:lnTo>
                      <a:lnTo>
                        <a:pt x="236" y="11786"/>
                      </a:lnTo>
                      <a:lnTo>
                        <a:pt x="292" y="11973"/>
                      </a:lnTo>
                      <a:lnTo>
                        <a:pt x="382" y="12140"/>
                      </a:lnTo>
                      <a:lnTo>
                        <a:pt x="540" y="12419"/>
                      </a:lnTo>
                      <a:lnTo>
                        <a:pt x="731" y="12680"/>
                      </a:lnTo>
                      <a:lnTo>
                        <a:pt x="944" y="12866"/>
                      </a:lnTo>
                      <a:lnTo>
                        <a:pt x="1158" y="12997"/>
                      </a:lnTo>
                      <a:lnTo>
                        <a:pt x="1395" y="13108"/>
                      </a:lnTo>
                      <a:lnTo>
                        <a:pt x="1608" y="13183"/>
                      </a:lnTo>
                      <a:lnTo>
                        <a:pt x="1856" y="13183"/>
                      </a:lnTo>
                      <a:lnTo>
                        <a:pt x="2070" y="13146"/>
                      </a:lnTo>
                      <a:lnTo>
                        <a:pt x="2261" y="13071"/>
                      </a:lnTo>
                      <a:lnTo>
                        <a:pt x="2430" y="12960"/>
                      </a:lnTo>
                      <a:lnTo>
                        <a:pt x="2587" y="12792"/>
                      </a:lnTo>
                      <a:lnTo>
                        <a:pt x="2688" y="12606"/>
                      </a:lnTo>
                      <a:lnTo>
                        <a:pt x="2801" y="12419"/>
                      </a:lnTo>
                      <a:lnTo>
                        <a:pt x="2925" y="12289"/>
                      </a:lnTo>
                      <a:lnTo>
                        <a:pt x="3082" y="12177"/>
                      </a:lnTo>
                      <a:lnTo>
                        <a:pt x="3228" y="12103"/>
                      </a:lnTo>
                      <a:lnTo>
                        <a:pt x="3408" y="12103"/>
                      </a:lnTo>
                      <a:lnTo>
                        <a:pt x="3577" y="12103"/>
                      </a:lnTo>
                      <a:lnTo>
                        <a:pt x="3723" y="12177"/>
                      </a:lnTo>
                      <a:lnTo>
                        <a:pt x="3903" y="12252"/>
                      </a:lnTo>
                      <a:lnTo>
                        <a:pt x="4072" y="12364"/>
                      </a:lnTo>
                      <a:lnTo>
                        <a:pt x="4230" y="12494"/>
                      </a:lnTo>
                      <a:lnTo>
                        <a:pt x="4353" y="12643"/>
                      </a:lnTo>
                      <a:lnTo>
                        <a:pt x="4488" y="12829"/>
                      </a:lnTo>
                      <a:lnTo>
                        <a:pt x="4567" y="13034"/>
                      </a:lnTo>
                      <a:lnTo>
                        <a:pt x="4657" y="13257"/>
                      </a:lnTo>
                      <a:lnTo>
                        <a:pt x="4702" y="13462"/>
                      </a:lnTo>
                      <a:lnTo>
                        <a:pt x="4725" y="13686"/>
                      </a:lnTo>
                      <a:lnTo>
                        <a:pt x="4702" y="14282"/>
                      </a:lnTo>
                      <a:lnTo>
                        <a:pt x="4657" y="15045"/>
                      </a:lnTo>
                      <a:lnTo>
                        <a:pt x="4612" y="15976"/>
                      </a:lnTo>
                      <a:lnTo>
                        <a:pt x="4590" y="16926"/>
                      </a:lnTo>
                      <a:lnTo>
                        <a:pt x="4567" y="17968"/>
                      </a:lnTo>
                      <a:lnTo>
                        <a:pt x="4567" y="19011"/>
                      </a:lnTo>
                      <a:lnTo>
                        <a:pt x="4590" y="19514"/>
                      </a:lnTo>
                      <a:lnTo>
                        <a:pt x="4612" y="19980"/>
                      </a:lnTo>
                      <a:lnTo>
                        <a:pt x="4657" y="20426"/>
                      </a:lnTo>
                      <a:lnTo>
                        <a:pt x="4725" y="20836"/>
                      </a:lnTo>
                      <a:lnTo>
                        <a:pt x="4848" y="20929"/>
                      </a:lnTo>
                      <a:lnTo>
                        <a:pt x="5040" y="21004"/>
                      </a:lnTo>
                      <a:lnTo>
                        <a:pt x="5265" y="21078"/>
                      </a:lnTo>
                      <a:lnTo>
                        <a:pt x="5478" y="21115"/>
                      </a:lnTo>
                      <a:lnTo>
                        <a:pt x="6041" y="21115"/>
                      </a:lnTo>
                      <a:lnTo>
                        <a:pt x="6637" y="21078"/>
                      </a:lnTo>
                      <a:lnTo>
                        <a:pt x="7312" y="21004"/>
                      </a:lnTo>
                      <a:lnTo>
                        <a:pt x="7998" y="20929"/>
                      </a:lnTo>
                      <a:lnTo>
                        <a:pt x="8696" y="20855"/>
                      </a:lnTo>
                      <a:lnTo>
                        <a:pt x="9360" y="20836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2" name="Puzzle1"/>
              <p:cNvSpPr>
                <a:spLocks noEditPoints="1" noChangeArrowheads="1"/>
              </p:cNvSpPr>
              <p:nvPr/>
            </p:nvSpPr>
            <p:spPr bwMode="auto">
              <a:xfrm>
                <a:off x="3428992" y="3182674"/>
                <a:ext cx="1769565" cy="1032144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16"/>
            <p:cNvGrpSpPr>
              <a:grpSpLocks noChangeAspect="1"/>
            </p:cNvGrpSpPr>
            <p:nvPr/>
          </p:nvGrpSpPr>
          <p:grpSpPr bwMode="auto">
            <a:xfrm>
              <a:off x="5214936" y="3480128"/>
              <a:ext cx="2728619" cy="1520498"/>
              <a:chOff x="1129" y="2304"/>
              <a:chExt cx="3338" cy="1510"/>
            </a:xfrm>
          </p:grpSpPr>
          <p:sp>
            <p:nvSpPr>
              <p:cNvPr id="7" name="Freeform 1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2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2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2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2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2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2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3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3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3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4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4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4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4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4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4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4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Line 4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5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5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5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5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5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5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5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6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6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6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6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6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6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6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7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7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7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7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7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7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7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8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8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8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8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8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8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8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9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9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9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9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9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9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9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9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9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10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10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10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10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10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0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10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10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10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10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1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1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1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1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1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1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1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1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1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1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2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2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2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2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2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2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2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2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Line 12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2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3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3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3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3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3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3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3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3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Rectangle 13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3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4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4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4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4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4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4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4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4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4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4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5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5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5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5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5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5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5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5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5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5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6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6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6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6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6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6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6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16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7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Generating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Mind map is a great way to generate ideas as a group. </a:t>
            </a:r>
          </a:p>
          <a:p>
            <a:r>
              <a:rPr lang="en-GB" sz="2400" dirty="0" smtClean="0"/>
              <a:t>Use the website </a:t>
            </a:r>
            <a:r>
              <a:rPr lang="en-GB" sz="2400" dirty="0" smtClean="0">
                <a:hlinkClick r:id="rId2"/>
              </a:rPr>
              <a:t>bubbl.us</a:t>
            </a:r>
            <a:r>
              <a:rPr lang="en-GB" sz="2400" dirty="0" smtClean="0"/>
              <a:t> to create a group mind map to generate ideas.</a:t>
            </a:r>
            <a:endParaRPr lang="en-GB" sz="2400" dirty="0"/>
          </a:p>
        </p:txBody>
      </p:sp>
      <p:pic>
        <p:nvPicPr>
          <p:cNvPr id="5" name="Picture 4" descr="SchoolMind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2928934"/>
            <a:ext cx="4964977" cy="3309985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1214414" y="3571876"/>
            <a:ext cx="1571636" cy="1928826"/>
          </a:xfrm>
          <a:prstGeom prst="wedgeRoundRectCallout">
            <a:avLst>
              <a:gd name="adj1" fmla="val 124997"/>
              <a:gd name="adj2" fmla="val -18338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Notice each node branches off into other areas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Allocation of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Each member of the group must produce at least one page of the magazine insert. Allocate tasks like this example:</a:t>
            </a:r>
          </a:p>
          <a:p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3429000"/>
          <a:ext cx="6096000" cy="21089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43338"/>
                <a:gridCol w="2452662"/>
              </a:tblGrid>
              <a:tr h="367211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Task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Person Responsible</a:t>
                      </a:r>
                      <a:endParaRPr lang="en-GB" sz="18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Creation of front page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John</a:t>
                      </a:r>
                      <a:endParaRPr lang="en-GB" sz="16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Collating final product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Ricky</a:t>
                      </a:r>
                      <a:endParaRPr lang="en-GB" sz="16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67211">
                <a:tc>
                  <a:txBody>
                    <a:bodyPr/>
                    <a:lstStyle/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Setting and Working to Deadlines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Gantt Chart – used to plan deadlines for completion of tasks.</a:t>
            </a:r>
          </a:p>
          <a:p>
            <a:r>
              <a:rPr lang="en-GB" sz="2800" dirty="0" smtClean="0"/>
              <a:t>Here is an example (for organising a show):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445" t="26299" r="37890" b="41558"/>
          <a:stretch>
            <a:fillRect/>
          </a:stretch>
        </p:blipFill>
        <p:spPr bwMode="auto">
          <a:xfrm>
            <a:off x="357158" y="3214686"/>
            <a:ext cx="843184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Points you can measure against to see if your product is effective.</a:t>
            </a:r>
          </a:p>
          <a:p>
            <a:endParaRPr lang="en-GB" dirty="0" smtClean="0"/>
          </a:p>
          <a:p>
            <a:r>
              <a:rPr lang="en-GB" dirty="0" smtClean="0"/>
              <a:t>Points to think about:</a:t>
            </a:r>
          </a:p>
          <a:p>
            <a:pPr lvl="1"/>
            <a:r>
              <a:rPr lang="en-GB" dirty="0" smtClean="0"/>
              <a:t>Un-biased</a:t>
            </a:r>
          </a:p>
          <a:p>
            <a:pPr lvl="1"/>
            <a:r>
              <a:rPr lang="en-GB" dirty="0" smtClean="0"/>
              <a:t>Appeals to the correct audience</a:t>
            </a:r>
          </a:p>
          <a:p>
            <a:pPr lvl="1"/>
            <a:r>
              <a:rPr lang="en-GB" dirty="0" smtClean="0"/>
              <a:t>Suitable amount of text and images</a:t>
            </a:r>
          </a:p>
          <a:p>
            <a:pPr lvl="1"/>
            <a:r>
              <a:rPr lang="en-GB" dirty="0" smtClean="0"/>
              <a:t>Spelling and grammar checked</a:t>
            </a:r>
          </a:p>
          <a:p>
            <a:pPr lvl="1"/>
            <a:r>
              <a:rPr lang="en-GB" dirty="0" smtClean="0"/>
              <a:t>Proofread final document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AO1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Explain, </a:t>
            </a:r>
            <a:r>
              <a:rPr lang="en-GB" b="1" dirty="0" smtClean="0"/>
              <a:t>in detail</a:t>
            </a:r>
            <a:r>
              <a:rPr lang="en-GB" dirty="0" smtClean="0"/>
              <a:t>, what the final product will be about and what details will be included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mind map </a:t>
            </a:r>
            <a:r>
              <a:rPr lang="en-GB" dirty="0" smtClean="0"/>
              <a:t>using </a:t>
            </a:r>
            <a:r>
              <a:rPr lang="en-GB" dirty="0" err="1" smtClean="0">
                <a:hlinkClick r:id="rId2"/>
              </a:rPr>
              <a:t>bubbl.us</a:t>
            </a:r>
            <a:r>
              <a:rPr lang="en-GB" dirty="0" smtClean="0"/>
              <a:t> to show the ideas you have generated </a:t>
            </a:r>
            <a:r>
              <a:rPr lang="en-GB" b="1" dirty="0" smtClean="0"/>
              <a:t>as a group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dirty="0" smtClean="0"/>
              <a:t>Allocate tasks</a:t>
            </a:r>
            <a:r>
              <a:rPr lang="en-GB" dirty="0" smtClean="0"/>
              <a:t> to each group member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Gantt chart </a:t>
            </a:r>
            <a:r>
              <a:rPr lang="en-GB" dirty="0" smtClean="0"/>
              <a:t>to set clear and appropriate deadlines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Identify a </a:t>
            </a:r>
            <a:r>
              <a:rPr lang="en-GB" b="1" dirty="0" smtClean="0"/>
              <a:t>comprehensive range </a:t>
            </a:r>
            <a:r>
              <a:rPr lang="en-GB" dirty="0" smtClean="0"/>
              <a:t>of success </a:t>
            </a:r>
            <a:r>
              <a:rPr lang="en-GB" smtClean="0"/>
              <a:t>criteria</a:t>
            </a:r>
            <a:r>
              <a:rPr lang="en-GB" smtClean="0"/>
              <a:t>.</a:t>
            </a: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234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Verdana</vt:lpstr>
      <vt:lpstr>Wingdings</vt:lpstr>
      <vt:lpstr>aaaiight!</vt:lpstr>
      <vt:lpstr>Calibri</vt:lpstr>
      <vt:lpstr>Office Theme</vt:lpstr>
      <vt:lpstr>AO1 – Planning the Project</vt:lpstr>
      <vt:lpstr>Group Task</vt:lpstr>
      <vt:lpstr>Generating Ideas</vt:lpstr>
      <vt:lpstr>Allocation of Tasks</vt:lpstr>
      <vt:lpstr>Setting and Working to Deadlines</vt:lpstr>
      <vt:lpstr>Success Criteria</vt:lpstr>
      <vt:lpstr>AO1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24</cp:revision>
  <dcterms:created xsi:type="dcterms:W3CDTF">2008-01-23T22:18:15Z</dcterms:created>
  <dcterms:modified xsi:type="dcterms:W3CDTF">2009-02-01T11:51:34Z</dcterms:modified>
</cp:coreProperties>
</file>